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3" r:id="rId5"/>
    <p:sldId id="262" r:id="rId6"/>
    <p:sldId id="264" r:id="rId7"/>
    <p:sldId id="260" r:id="rId8"/>
    <p:sldId id="265" r:id="rId9"/>
    <p:sldId id="266" r:id="rId10"/>
    <p:sldId id="267" r:id="rId11"/>
    <p:sldId id="268"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8A4737A8-3E66-40A3-B518-4C88BC22003F}"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4737A8-3E66-40A3-B518-4C88BC22003F}"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A4737A8-3E66-40A3-B518-4C88BC22003F}"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7D3C96-B41E-468D-A5B5-797216A8DCD7}" type="datetimeFigureOut">
              <a:rPr lang="en-US" smtClean="0"/>
              <a:pPr/>
              <a:t>9/24/2010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4737A8-3E66-40A3-B518-4C88BC2200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B7D3C96-B41E-468D-A5B5-797216A8DCD7}" type="datetimeFigureOut">
              <a:rPr lang="en-US" smtClean="0"/>
              <a:pPr/>
              <a:t>9/24/2010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8A4737A8-3E66-40A3-B518-4C88BC2200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7D3C96-B41E-468D-A5B5-797216A8DCD7}" type="datetimeFigureOut">
              <a:rPr lang="en-US" smtClean="0"/>
              <a:pPr/>
              <a:t>9/24/2010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A4737A8-3E66-40A3-B518-4C88BC22003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History of Weapons</a:t>
            </a:r>
            <a:endParaRPr lang="en-US" dirty="0"/>
          </a:p>
        </p:txBody>
      </p:sp>
      <p:sp>
        <p:nvSpPr>
          <p:cNvPr id="3" name="Subtitle 2"/>
          <p:cNvSpPr>
            <a:spLocks noGrp="1"/>
          </p:cNvSpPr>
          <p:nvPr>
            <p:ph type="subTitle" idx="1"/>
          </p:nvPr>
        </p:nvSpPr>
        <p:spPr/>
        <p:txBody>
          <a:bodyPr/>
          <a:lstStyle/>
          <a:p>
            <a:r>
              <a:rPr lang="en-US" dirty="0" err="1" smtClean="0"/>
              <a:t>Kach’e</a:t>
            </a:r>
            <a:r>
              <a:rPr lang="en-US" dirty="0" smtClean="0"/>
              <a:t> </a:t>
            </a:r>
            <a:r>
              <a:rPr lang="en-US" smtClean="0"/>
              <a:t>Chapple</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that evolved over time.</a:t>
            </a:r>
            <a:endParaRPr lang="en-US" dirty="0"/>
          </a:p>
        </p:txBody>
      </p:sp>
      <p:sp>
        <p:nvSpPr>
          <p:cNvPr id="3" name="Text Placeholder 2"/>
          <p:cNvSpPr>
            <a:spLocks noGrp="1"/>
          </p:cNvSpPr>
          <p:nvPr>
            <p:ph type="body" idx="2"/>
          </p:nvPr>
        </p:nvSpPr>
        <p:spPr>
          <a:xfrm>
            <a:off x="685800" y="1435100"/>
            <a:ext cx="2819400" cy="4572000"/>
          </a:xfrm>
        </p:spPr>
        <p:txBody>
          <a:bodyPr/>
          <a:lstStyle/>
          <a:p>
            <a:r>
              <a:rPr lang="en-US" dirty="0" smtClean="0"/>
              <a:t>This explosion was caused by a EID bomb. Bombs never could blow up something in such severe condition. This bomb has definitely evolved over the years.</a:t>
            </a:r>
            <a:endParaRPr lang="en-US" dirty="0"/>
          </a:p>
        </p:txBody>
      </p:sp>
      <p:pic>
        <p:nvPicPr>
          <p:cNvPr id="5" name="Content Placeholder 4" descr="18explosion_span3_ready.jpg"/>
          <p:cNvPicPr>
            <a:picLocks noGrp="1" noChangeAspect="1"/>
          </p:cNvPicPr>
          <p:nvPr>
            <p:ph sz="half" idx="1"/>
          </p:nvPr>
        </p:nvPicPr>
        <p:blipFill>
          <a:blip r:embed="rId2" cstate="print"/>
          <a:stretch>
            <a:fillRect/>
          </a:stretch>
        </p:blipFill>
        <p:spPr>
          <a:xfrm>
            <a:off x="3643312" y="1600200"/>
            <a:ext cx="5272088" cy="46482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06902" y="1351672"/>
            <a:ext cx="8208498" cy="5049128"/>
          </a:xfrm>
        </p:spPr>
        <p:txBody>
          <a:bodyPr/>
          <a:lstStyle/>
          <a:p>
            <a:r>
              <a:rPr lang="en-US" dirty="0" smtClean="0"/>
              <a:t>I think that weapons can and can’t be useful. Most likely, there useful because during wars bombs can stop death or harm against certain people. Bombs such as the, Nuclear Fission Bomb. The Nuclear Fission Bomb will blow up plenty acres of land. With that being said, So can a certain gun called the 92k – jpg.</a:t>
            </a:r>
            <a:endParaRPr lang="en-US" dirty="0"/>
          </a:p>
        </p:txBody>
      </p:sp>
      <p:sp>
        <p:nvSpPr>
          <p:cNvPr id="3" name="Title 2"/>
          <p:cNvSpPr>
            <a:spLocks noGrp="1"/>
          </p:cNvSpPr>
          <p:nvPr>
            <p:ph type="title"/>
          </p:nvPr>
        </p:nvSpPr>
        <p:spPr/>
        <p:txBody>
          <a:bodyPr/>
          <a:lstStyle/>
          <a:p>
            <a:r>
              <a:rPr lang="en-US" dirty="0" smtClean="0"/>
              <a:t>How weapons are useful.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92k – jpg.</a:t>
            </a:r>
            <a:endParaRPr lang="en-US" dirty="0"/>
          </a:p>
        </p:txBody>
      </p:sp>
      <p:pic>
        <p:nvPicPr>
          <p:cNvPr id="4" name="Content Placeholder 3" descr="images.jpg"/>
          <p:cNvPicPr>
            <a:picLocks noGrp="1" noChangeAspect="1"/>
          </p:cNvPicPr>
          <p:nvPr>
            <p:ph idx="1"/>
          </p:nvPr>
        </p:nvPicPr>
        <p:blipFill>
          <a:blip r:embed="rId2" cstate="print"/>
          <a:stretch>
            <a:fillRect/>
          </a:stretch>
        </p:blipFill>
        <p:spPr>
          <a:xfrm>
            <a:off x="914400" y="1600200"/>
            <a:ext cx="7315200" cy="50292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IED and the VBIED bomb.</a:t>
            </a:r>
            <a:endParaRPr lang="en-US" dirty="0"/>
          </a:p>
        </p:txBody>
      </p:sp>
      <p:sp>
        <p:nvSpPr>
          <p:cNvPr id="3" name="Text Placeholder 2"/>
          <p:cNvSpPr>
            <a:spLocks noGrp="1"/>
          </p:cNvSpPr>
          <p:nvPr>
            <p:ph type="body" idx="1"/>
          </p:nvPr>
        </p:nvSpPr>
        <p:spPr>
          <a:xfrm>
            <a:off x="457200" y="1809750"/>
            <a:ext cx="4040188" cy="1162050"/>
          </a:xfrm>
        </p:spPr>
        <p:txBody>
          <a:bodyPr>
            <a:normAutofit fontScale="92500"/>
          </a:bodyPr>
          <a:lstStyle/>
          <a:p>
            <a:r>
              <a:rPr lang="en-US" dirty="0" smtClean="0"/>
              <a:t>The IED bomb is a improvised explosive device also known as a roadside bomb.</a:t>
            </a:r>
            <a:endParaRPr lang="en-US" dirty="0"/>
          </a:p>
        </p:txBody>
      </p:sp>
      <p:sp>
        <p:nvSpPr>
          <p:cNvPr id="4" name="Text Placeholder 3"/>
          <p:cNvSpPr>
            <a:spLocks noGrp="1"/>
          </p:cNvSpPr>
          <p:nvPr>
            <p:ph type="body" sz="half" idx="3"/>
          </p:nvPr>
        </p:nvSpPr>
        <p:spPr>
          <a:xfrm>
            <a:off x="4645025" y="1809750"/>
            <a:ext cx="4041775" cy="1085850"/>
          </a:xfrm>
        </p:spPr>
        <p:txBody>
          <a:bodyPr>
            <a:normAutofit fontScale="85000" lnSpcReduction="20000"/>
          </a:bodyPr>
          <a:lstStyle/>
          <a:p>
            <a:r>
              <a:rPr lang="en-US" dirty="0" smtClean="0"/>
              <a:t>The VBIED bomb is  basically a car bomb. Standing for “Vehicle  Borne Improvised Explosive Device.”</a:t>
            </a:r>
            <a:endParaRPr lang="en-US" dirty="0"/>
          </a:p>
        </p:txBody>
      </p:sp>
      <p:pic>
        <p:nvPicPr>
          <p:cNvPr id="7" name="Content Placeholder 6" descr="bomb.jpg"/>
          <p:cNvPicPr>
            <a:picLocks noGrp="1" noChangeAspect="1"/>
          </p:cNvPicPr>
          <p:nvPr>
            <p:ph sz="quarter" idx="2"/>
          </p:nvPr>
        </p:nvPicPr>
        <p:blipFill>
          <a:blip r:embed="rId2" cstate="print"/>
          <a:stretch>
            <a:fillRect/>
          </a:stretch>
        </p:blipFill>
        <p:spPr>
          <a:xfrm>
            <a:off x="1295400" y="4419600"/>
            <a:ext cx="2242344" cy="1905000"/>
          </a:xfrm>
        </p:spPr>
      </p:pic>
      <p:pic>
        <p:nvPicPr>
          <p:cNvPr id="8" name="Content Placeholder 7" descr="anothr bomb.jpg"/>
          <p:cNvPicPr>
            <a:picLocks noGrp="1" noChangeAspect="1"/>
          </p:cNvPicPr>
          <p:nvPr>
            <p:ph sz="quarter" idx="4"/>
          </p:nvPr>
        </p:nvPicPr>
        <p:blipFill>
          <a:blip r:embed="rId3" cstate="print"/>
          <a:stretch>
            <a:fillRect/>
          </a:stretch>
        </p:blipFill>
        <p:spPr>
          <a:xfrm>
            <a:off x="5181600" y="3962400"/>
            <a:ext cx="3200400" cy="25146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06902" y="1351672"/>
            <a:ext cx="5718048" cy="2763128"/>
          </a:xfrm>
        </p:spPr>
        <p:txBody>
          <a:bodyPr>
            <a:normAutofit/>
          </a:bodyPr>
          <a:lstStyle/>
          <a:p>
            <a:r>
              <a:rPr lang="en-US" dirty="0" smtClean="0"/>
              <a:t>I believe that the point of weapons is to protect people from dangerous situations or t harm someone that doesn’t deserve or does deserve to be harmed. Weapons are to be seriously harmful thing that we shouldn’t use for no reason. </a:t>
            </a:r>
            <a:endParaRPr lang="en-US" dirty="0"/>
          </a:p>
        </p:txBody>
      </p:sp>
      <p:sp>
        <p:nvSpPr>
          <p:cNvPr id="3" name="Title 2"/>
          <p:cNvSpPr>
            <a:spLocks noGrp="1"/>
          </p:cNvSpPr>
          <p:nvPr>
            <p:ph type="title"/>
          </p:nvPr>
        </p:nvSpPr>
        <p:spPr/>
        <p:txBody>
          <a:bodyPr/>
          <a:lstStyle/>
          <a:p>
            <a:r>
              <a:rPr lang="en-US" dirty="0" smtClean="0"/>
              <a:t>The point of Weapons.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164336"/>
          </a:xfrm>
        </p:spPr>
        <p:txBody>
          <a:bodyPr/>
          <a:lstStyle/>
          <a:p>
            <a:r>
              <a:rPr lang="en-US" dirty="0" smtClean="0"/>
              <a:t>The first time a weapon was used.</a:t>
            </a:r>
            <a:endParaRPr lang="en-US" dirty="0"/>
          </a:p>
        </p:txBody>
      </p:sp>
      <p:sp>
        <p:nvSpPr>
          <p:cNvPr id="3" name="Content Placeholder 2"/>
          <p:cNvSpPr>
            <a:spLocks noGrp="1"/>
          </p:cNvSpPr>
          <p:nvPr>
            <p:ph idx="1"/>
          </p:nvPr>
        </p:nvSpPr>
        <p:spPr/>
        <p:txBody>
          <a:bodyPr/>
          <a:lstStyle/>
          <a:p>
            <a:r>
              <a:rPr lang="en-US" dirty="0" smtClean="0"/>
              <a:t>The first time a weapon was used was during the stone ages. Instead of guns, bombs, and knives. There were rocks, sticks, and spears. But often very dangerous during that time.</a:t>
            </a:r>
          </a:p>
          <a:p>
            <a:r>
              <a:rPr lang="en-US" dirty="0" smtClean="0"/>
              <a:t>          </a:t>
            </a:r>
          </a:p>
          <a:p>
            <a:endParaRPr lang="en-US" dirty="0" smtClean="0"/>
          </a:p>
          <a:p>
            <a:endParaRPr lang="en-US" dirty="0" smtClean="0"/>
          </a:p>
        </p:txBody>
      </p:sp>
      <p:pic>
        <p:nvPicPr>
          <p:cNvPr id="1026" name="Picture 2" descr="C:\Documents and Settings\student\Local Settings\Temporary Internet Files\Content.IE5\5ZOQGPXF\MC900436676[1].wmf"/>
          <p:cNvPicPr>
            <a:picLocks noChangeAspect="1" noChangeArrowheads="1"/>
          </p:cNvPicPr>
          <p:nvPr/>
        </p:nvPicPr>
        <p:blipFill>
          <a:blip r:embed="rId2" cstate="print"/>
          <a:srcRect/>
          <a:stretch>
            <a:fillRect/>
          </a:stretch>
        </p:blipFill>
        <p:spPr bwMode="auto">
          <a:xfrm>
            <a:off x="3657600" y="3810000"/>
            <a:ext cx="1981200" cy="1914525"/>
          </a:xfrm>
          <a:prstGeom prst="rect">
            <a:avLst/>
          </a:prstGeom>
          <a:noFill/>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06902" y="1351672"/>
            <a:ext cx="8208498" cy="5353928"/>
          </a:xfrm>
        </p:spPr>
        <p:txBody>
          <a:bodyPr/>
          <a:lstStyle/>
          <a:p>
            <a:r>
              <a:rPr lang="en-US" dirty="0" smtClean="0"/>
              <a:t>Weapons are pieces of technology used either for the purpose of inflicting harm on a person or animal, or deployed as a method of  preventing further injury or death.</a:t>
            </a:r>
          </a:p>
          <a:p>
            <a:r>
              <a:rPr lang="en-US" dirty="0" smtClean="0"/>
              <a:t>Some people may say that  Weapons </a:t>
            </a:r>
            <a:r>
              <a:rPr lang="en-US" dirty="0"/>
              <a:t> </a:t>
            </a:r>
            <a:r>
              <a:rPr lang="en-US" dirty="0" smtClean="0"/>
              <a:t>are “useless” or “dumb”. But not as dumb as you think. Weapons can be used  for self defense. Hard to believe that  half of the weapons in our world today  helped  us to capture and put away bad people.</a:t>
            </a:r>
          </a:p>
        </p:txBody>
      </p:sp>
      <p:sp>
        <p:nvSpPr>
          <p:cNvPr id="3" name="Title 2"/>
          <p:cNvSpPr>
            <a:spLocks noGrp="1"/>
          </p:cNvSpPr>
          <p:nvPr>
            <p:ph type="title"/>
          </p:nvPr>
        </p:nvSpPr>
        <p:spPr/>
        <p:txBody>
          <a:bodyPr/>
          <a:lstStyle/>
          <a:p>
            <a:r>
              <a:rPr lang="en-US" dirty="0" smtClean="0"/>
              <a:t>What are Weapons?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06902" y="1351672"/>
            <a:ext cx="7903698" cy="5506328"/>
          </a:xfrm>
        </p:spPr>
        <p:txBody>
          <a:bodyPr>
            <a:normAutofit fontScale="85000" lnSpcReduction="20000"/>
          </a:bodyPr>
          <a:lstStyle/>
          <a:p>
            <a:r>
              <a:rPr lang="en-US" dirty="0" smtClean="0"/>
              <a:t>The most dangerous weapons are things like guns  such as: </a:t>
            </a:r>
          </a:p>
          <a:p>
            <a:r>
              <a:rPr lang="en-US" dirty="0" smtClean="0"/>
              <a:t>    ak-47</a:t>
            </a:r>
          </a:p>
          <a:p>
            <a:r>
              <a:rPr lang="en-US" dirty="0" smtClean="0"/>
              <a:t>   Bolt</a:t>
            </a:r>
          </a:p>
          <a:p>
            <a:r>
              <a:rPr lang="en-US" dirty="0" smtClean="0"/>
              <a:t>   Pump</a:t>
            </a:r>
          </a:p>
          <a:p>
            <a:r>
              <a:rPr lang="en-US" dirty="0" smtClean="0"/>
              <a:t>   Semiautomatic</a:t>
            </a:r>
          </a:p>
          <a:p>
            <a:r>
              <a:rPr lang="en-US" dirty="0" smtClean="0"/>
              <a:t>   Lever</a:t>
            </a:r>
          </a:p>
          <a:p>
            <a:r>
              <a:rPr lang="en-US" dirty="0" smtClean="0"/>
              <a:t>   Automatic  etc.</a:t>
            </a:r>
          </a:p>
          <a:p>
            <a:r>
              <a:rPr lang="en-US" dirty="0" smtClean="0"/>
              <a:t>Then there’s bombs such as:</a:t>
            </a:r>
          </a:p>
          <a:p>
            <a:r>
              <a:rPr lang="en-US" dirty="0" smtClean="0"/>
              <a:t>   IEDs</a:t>
            </a:r>
          </a:p>
          <a:p>
            <a:r>
              <a:rPr lang="en-US" dirty="0" smtClean="0"/>
              <a:t>   VBIED</a:t>
            </a:r>
          </a:p>
          <a:p>
            <a:r>
              <a:rPr lang="en-US" dirty="0" smtClean="0"/>
              <a:t>    TNT etc.</a:t>
            </a:r>
          </a:p>
          <a:p>
            <a:r>
              <a:rPr lang="en-US" dirty="0" smtClean="0"/>
              <a:t>    Nuclear Fission Bomb</a:t>
            </a:r>
          </a:p>
          <a:p>
            <a:r>
              <a:rPr lang="en-US" dirty="0" smtClean="0"/>
              <a:t>    Landmine etc.</a:t>
            </a:r>
          </a:p>
          <a:p>
            <a:r>
              <a:rPr lang="en-US" dirty="0" smtClean="0"/>
              <a:t>These weapons are some of the most dangerous weapons in the world. They are mostly used by hit men, the navy, the army, or someone really looking out to kill someone.</a:t>
            </a:r>
          </a:p>
          <a:p>
            <a:r>
              <a:rPr lang="en-US" dirty="0" smtClean="0"/>
              <a:t>  </a:t>
            </a:r>
          </a:p>
          <a:p>
            <a:r>
              <a:rPr lang="en-US" dirty="0" smtClean="0"/>
              <a:t>   </a:t>
            </a:r>
            <a:endParaRPr lang="en-US" dirty="0"/>
          </a:p>
        </p:txBody>
      </p:sp>
      <p:sp>
        <p:nvSpPr>
          <p:cNvPr id="3" name="Title 2"/>
          <p:cNvSpPr>
            <a:spLocks noGrp="1"/>
          </p:cNvSpPr>
          <p:nvPr>
            <p:ph type="title"/>
          </p:nvPr>
        </p:nvSpPr>
        <p:spPr/>
        <p:txBody>
          <a:bodyPr/>
          <a:lstStyle/>
          <a:p>
            <a:r>
              <a:rPr lang="en-US" dirty="0" smtClean="0"/>
              <a:t>The most dangerous weapons today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Nuclear Fission Bomb!</a:t>
            </a:r>
            <a:endParaRPr lang="en-US" dirty="0"/>
          </a:p>
        </p:txBody>
      </p:sp>
      <p:sp>
        <p:nvSpPr>
          <p:cNvPr id="3" name="Text Placeholder 2"/>
          <p:cNvSpPr>
            <a:spLocks noGrp="1"/>
          </p:cNvSpPr>
          <p:nvPr>
            <p:ph type="body" idx="2"/>
          </p:nvPr>
        </p:nvSpPr>
        <p:spPr>
          <a:xfrm>
            <a:off x="685800" y="1295400"/>
            <a:ext cx="3581400" cy="4711700"/>
          </a:xfrm>
        </p:spPr>
        <p:txBody>
          <a:bodyPr/>
          <a:lstStyle/>
          <a:p>
            <a:r>
              <a:rPr lang="en-US" dirty="0" smtClean="0"/>
              <a:t>This bomb can blow up half of the whole country! </a:t>
            </a:r>
          </a:p>
          <a:p>
            <a:r>
              <a:rPr lang="en-US" dirty="0" smtClean="0"/>
              <a:t>A Nuclear Fission Bomb is  a slow moving neutron  that is absorbed by the nucleus of a uranium-235 atom, which in turn splits into fast-moving lighter elements  (fission products) and releases three free neutrons .</a:t>
            </a:r>
            <a:endParaRPr lang="en-US" dirty="0"/>
          </a:p>
        </p:txBody>
      </p:sp>
      <p:pic>
        <p:nvPicPr>
          <p:cNvPr id="5" name="Content Placeholder 4" descr="atomic-bomb.jpg"/>
          <p:cNvPicPr>
            <a:picLocks noGrp="1" noChangeAspect="1"/>
          </p:cNvPicPr>
          <p:nvPr>
            <p:ph sz="half" idx="1"/>
          </p:nvPr>
        </p:nvPicPr>
        <p:blipFill>
          <a:blip r:embed="rId2" cstate="print"/>
          <a:stretch>
            <a:fillRect/>
          </a:stretch>
        </p:blipFill>
        <p:spPr>
          <a:xfrm>
            <a:off x="4572000" y="1447800"/>
            <a:ext cx="4038600" cy="44958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Landmine!</a:t>
            </a:r>
            <a:endParaRPr lang="en-US" dirty="0"/>
          </a:p>
        </p:txBody>
      </p:sp>
      <p:sp>
        <p:nvSpPr>
          <p:cNvPr id="3" name="Text Placeholder 2"/>
          <p:cNvSpPr>
            <a:spLocks noGrp="1"/>
          </p:cNvSpPr>
          <p:nvPr>
            <p:ph type="body" idx="2"/>
          </p:nvPr>
        </p:nvSpPr>
        <p:spPr/>
        <p:txBody>
          <a:bodyPr/>
          <a:lstStyle/>
          <a:p>
            <a:r>
              <a:rPr lang="en-US" dirty="0" smtClean="0"/>
              <a:t>A landmine is  usually a victim triggered explosive device which is intended to damage it’s target via blast and/or fragments.</a:t>
            </a:r>
            <a:endParaRPr lang="en-US" dirty="0"/>
          </a:p>
        </p:txBody>
      </p:sp>
      <p:pic>
        <p:nvPicPr>
          <p:cNvPr id="5" name="Content Placeholder 4" descr="images.jpg"/>
          <p:cNvPicPr>
            <a:picLocks noGrp="1" noChangeAspect="1"/>
          </p:cNvPicPr>
          <p:nvPr>
            <p:ph sz="half" idx="1"/>
          </p:nvPr>
        </p:nvPicPr>
        <p:blipFill>
          <a:blip r:embed="rId2" cstate="print"/>
          <a:stretch>
            <a:fillRect/>
          </a:stretch>
        </p:blipFill>
        <p:spPr>
          <a:xfrm>
            <a:off x="4038600" y="1828800"/>
            <a:ext cx="4876800" cy="4419599"/>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09600" y="1828800"/>
            <a:ext cx="8153400" cy="4572000"/>
          </a:xfrm>
        </p:spPr>
        <p:txBody>
          <a:bodyPr/>
          <a:lstStyle/>
          <a:p>
            <a:r>
              <a:rPr lang="en-US" dirty="0" smtClean="0"/>
              <a:t>No one really knows when the first weapon was invented. But researchers d say that the first World War I weapon was invented by Chuck Norris. Some researchers also that they think that the  first weapon was made in Ancient Egypt, during the Stone Age.</a:t>
            </a:r>
            <a:endParaRPr lang="en-US" dirty="0"/>
          </a:p>
        </p:txBody>
      </p:sp>
      <p:sp>
        <p:nvSpPr>
          <p:cNvPr id="3" name="Title 2"/>
          <p:cNvSpPr>
            <a:spLocks noGrp="1"/>
          </p:cNvSpPr>
          <p:nvPr>
            <p:ph type="title"/>
          </p:nvPr>
        </p:nvSpPr>
        <p:spPr>
          <a:xfrm>
            <a:off x="706902" y="512064"/>
            <a:ext cx="8156448" cy="1164336"/>
          </a:xfrm>
        </p:spPr>
        <p:txBody>
          <a:bodyPr/>
          <a:lstStyle/>
          <a:p>
            <a:r>
              <a:rPr lang="en-US" dirty="0" smtClean="0"/>
              <a:t>When was the first Weapon invented?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09600" y="1752600"/>
            <a:ext cx="8382000" cy="5105400"/>
          </a:xfrm>
        </p:spPr>
        <p:txBody>
          <a:bodyPr/>
          <a:lstStyle/>
          <a:p>
            <a:r>
              <a:rPr lang="en-US" dirty="0" smtClean="0"/>
              <a:t>I believe that weapons effect our society severely. I say this because it’s bringing more crime and more  in my opinion more poverty. More people are getting killed, robbed, and  even kidnapped! I believe that you shouldn’t be able to use or have a weapon without a license  and you know how t actually see it.</a:t>
            </a:r>
          </a:p>
          <a:p>
            <a:r>
              <a:rPr lang="en-US" dirty="0" smtClean="0"/>
              <a:t>That was just guns and knives . Now here are the bombs. Bombs  </a:t>
            </a:r>
          </a:p>
          <a:p>
            <a:r>
              <a:rPr lang="en-US" dirty="0" smtClean="0"/>
              <a:t>are  definitely severely  unhealthy for  our earth and society. Most</a:t>
            </a:r>
          </a:p>
          <a:p>
            <a:r>
              <a:rPr lang="en-US" dirty="0" smtClean="0"/>
              <a:t> bombs happen to blow up half of the country(depends on what kind of bomb it is). </a:t>
            </a:r>
          </a:p>
          <a:p>
            <a:r>
              <a:rPr lang="en-US" dirty="0" smtClean="0"/>
              <a:t>                                                           </a:t>
            </a:r>
            <a:endParaRPr lang="en-US" dirty="0"/>
          </a:p>
        </p:txBody>
      </p:sp>
      <p:sp>
        <p:nvSpPr>
          <p:cNvPr id="3" name="Title 2"/>
          <p:cNvSpPr>
            <a:spLocks noGrp="1"/>
          </p:cNvSpPr>
          <p:nvPr>
            <p:ph type="title"/>
          </p:nvPr>
        </p:nvSpPr>
        <p:spPr>
          <a:xfrm>
            <a:off x="457200" y="228600"/>
            <a:ext cx="8156448" cy="1371600"/>
          </a:xfrm>
        </p:spPr>
        <p:txBody>
          <a:bodyPr/>
          <a:lstStyle/>
          <a:p>
            <a:r>
              <a:rPr lang="en-US" dirty="0" smtClean="0"/>
              <a:t>How certain Weapons effect our society today. </a:t>
            </a:r>
            <a:endParaRPr lang="en-US" dirty="0"/>
          </a:p>
        </p:txBody>
      </p:sp>
      <p:pic>
        <p:nvPicPr>
          <p:cNvPr id="1027" name="Picture 3" descr="C:\Documents and Settings\student\Local Settings\Temporary Internet Files\Content.IE5\3H2YCDR3\MP900178351[1].jpg"/>
          <p:cNvPicPr>
            <a:picLocks noChangeAspect="1" noChangeArrowheads="1"/>
          </p:cNvPicPr>
          <p:nvPr/>
        </p:nvPicPr>
        <p:blipFill>
          <a:blip r:embed="rId2" cstate="print"/>
          <a:srcRect/>
          <a:stretch>
            <a:fillRect/>
          </a:stretch>
        </p:blipFill>
        <p:spPr bwMode="auto">
          <a:xfrm>
            <a:off x="6629400" y="4572000"/>
            <a:ext cx="2324100" cy="1549400"/>
          </a:xfrm>
          <a:prstGeom prst="rect">
            <a:avLst/>
          </a:prstGeom>
          <a:noFill/>
        </p:spPr>
      </p:pic>
      <p:pic>
        <p:nvPicPr>
          <p:cNvPr id="1032" name="Picture 8" descr="C:\Documents and Settings\student\Local Settings\Temporary Internet Files\Content.IE5\3H2YCDR3\MP900315556[1].jpg"/>
          <p:cNvPicPr>
            <a:picLocks noChangeAspect="1" noChangeArrowheads="1"/>
          </p:cNvPicPr>
          <p:nvPr/>
        </p:nvPicPr>
        <p:blipFill>
          <a:blip r:embed="rId3" cstate="print"/>
          <a:srcRect/>
          <a:stretch>
            <a:fillRect/>
          </a:stretch>
        </p:blipFill>
        <p:spPr bwMode="auto">
          <a:xfrm>
            <a:off x="7696200" y="3200400"/>
            <a:ext cx="1157955" cy="826008"/>
          </a:xfrm>
          <a:prstGeom prst="rect">
            <a:avLst/>
          </a:prstGeom>
          <a:noFill/>
        </p:spPr>
      </p:pic>
      <p:pic>
        <p:nvPicPr>
          <p:cNvPr id="1033" name="Picture 9" descr="C:\Documents and Settings\student\Local Settings\Temporary Internet Files\Content.IE5\CC8RSAI0\MP900289156[1].jpg"/>
          <p:cNvPicPr>
            <a:picLocks noChangeAspect="1" noChangeArrowheads="1"/>
          </p:cNvPicPr>
          <p:nvPr/>
        </p:nvPicPr>
        <p:blipFill>
          <a:blip r:embed="rId4" cstate="print"/>
          <a:srcRect/>
          <a:stretch>
            <a:fillRect/>
          </a:stretch>
        </p:blipFill>
        <p:spPr bwMode="auto">
          <a:xfrm>
            <a:off x="4343400" y="4572000"/>
            <a:ext cx="1447800" cy="2171700"/>
          </a:xfrm>
          <a:prstGeom prst="rect">
            <a:avLst/>
          </a:prstGeom>
          <a:noFill/>
        </p:spPr>
      </p:pic>
      <p:pic>
        <p:nvPicPr>
          <p:cNvPr id="1036" name="Picture 12" descr="E:\Weapons fo technlogy\cluster-bombs.jpg"/>
          <p:cNvPicPr>
            <a:picLocks noChangeAspect="1" noChangeArrowheads="1"/>
          </p:cNvPicPr>
          <p:nvPr/>
        </p:nvPicPr>
        <p:blipFill>
          <a:blip r:embed="rId5" cstate="print"/>
          <a:srcRect/>
          <a:stretch>
            <a:fillRect/>
          </a:stretch>
        </p:blipFill>
        <p:spPr bwMode="auto">
          <a:xfrm>
            <a:off x="1295400" y="4724400"/>
            <a:ext cx="2942084" cy="1905000"/>
          </a:xfrm>
          <a:prstGeom prst="rect">
            <a:avLst/>
          </a:prstGeom>
          <a:noFill/>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a:xfrm>
            <a:off x="457200" y="1600200"/>
            <a:ext cx="4040188" cy="2438400"/>
          </a:xfrm>
        </p:spPr>
        <p:txBody>
          <a:bodyPr/>
          <a:lstStyle/>
          <a:p>
            <a:r>
              <a:rPr lang="en-US" dirty="0" smtClean="0"/>
              <a:t>This is a </a:t>
            </a:r>
            <a:r>
              <a:rPr lang="en-US" dirty="0" err="1" smtClean="0"/>
              <a:t>Lisbonne</a:t>
            </a:r>
            <a:r>
              <a:rPr lang="en-US" dirty="0" smtClean="0"/>
              <a:t>. There is no information on this gun but it looks pretty dangerous. </a:t>
            </a:r>
            <a:endParaRPr lang="en-US" dirty="0"/>
          </a:p>
        </p:txBody>
      </p:sp>
      <p:sp>
        <p:nvSpPr>
          <p:cNvPr id="4" name="Text Placeholder 3"/>
          <p:cNvSpPr>
            <a:spLocks noGrp="1"/>
          </p:cNvSpPr>
          <p:nvPr>
            <p:ph type="body" sz="half" idx="3"/>
          </p:nvPr>
        </p:nvSpPr>
        <p:spPr>
          <a:xfrm>
            <a:off x="4648200" y="1600200"/>
            <a:ext cx="4041775" cy="2533650"/>
          </a:xfrm>
        </p:spPr>
        <p:txBody>
          <a:bodyPr>
            <a:normAutofit/>
          </a:bodyPr>
          <a:lstStyle/>
          <a:p>
            <a:r>
              <a:rPr lang="en-US" dirty="0" smtClean="0"/>
              <a:t>This is a picture of a AK-47. A AK-47 is a selective fire, gas operated 7.62mm assault rifle. </a:t>
            </a:r>
            <a:endParaRPr lang="en-US" dirty="0"/>
          </a:p>
        </p:txBody>
      </p:sp>
      <p:pic>
        <p:nvPicPr>
          <p:cNvPr id="8" name="Content Placeholder 7" descr="gun.jpg"/>
          <p:cNvPicPr>
            <a:picLocks noGrp="1" noChangeAspect="1"/>
          </p:cNvPicPr>
          <p:nvPr>
            <p:ph sz="quarter" idx="4"/>
          </p:nvPr>
        </p:nvPicPr>
        <p:blipFill>
          <a:blip r:embed="rId2" cstate="print"/>
          <a:stretch>
            <a:fillRect/>
          </a:stretch>
        </p:blipFill>
        <p:spPr>
          <a:xfrm>
            <a:off x="4953000" y="4038600"/>
            <a:ext cx="3810000" cy="2028825"/>
          </a:xfrm>
        </p:spPr>
      </p:pic>
      <p:pic>
        <p:nvPicPr>
          <p:cNvPr id="12" name="Content Placeholder 11" descr="800px-2006-11-Lisbonne_041.jpg"/>
          <p:cNvPicPr>
            <a:picLocks noGrp="1" noChangeAspect="1"/>
          </p:cNvPicPr>
          <p:nvPr>
            <p:ph sz="quarter" idx="2"/>
          </p:nvPr>
        </p:nvPicPr>
        <p:blipFill>
          <a:blip r:embed="rId3" cstate="print"/>
          <a:stretch>
            <a:fillRect/>
          </a:stretch>
        </p:blipFill>
        <p:spPr>
          <a:xfrm>
            <a:off x="457200" y="3581400"/>
            <a:ext cx="4040188" cy="3030141"/>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132</TotalTime>
  <Words>716</Words>
  <Application>Microsoft Office PowerPoint</Application>
  <PresentationFormat>On-screen Show (4:3)</PresentationFormat>
  <Paragraphs>50</Paragraphs>
  <Slides>14</Slides>
  <Notes>0</Notes>
  <HiddenSlides>1</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Metro</vt:lpstr>
      <vt:lpstr>The History of Weapons</vt:lpstr>
      <vt:lpstr>The first time a weapon was used.</vt:lpstr>
      <vt:lpstr>What are Weapons?</vt:lpstr>
      <vt:lpstr>The most dangerous weapons today</vt:lpstr>
      <vt:lpstr>The Nuclear Fission Bomb!</vt:lpstr>
      <vt:lpstr>The Landmine!</vt:lpstr>
      <vt:lpstr>When was the first Weapon invented?</vt:lpstr>
      <vt:lpstr>How certain Weapons effect our society today. </vt:lpstr>
      <vt:lpstr>Slide 9</vt:lpstr>
      <vt:lpstr>Weapons that evolved over time.</vt:lpstr>
      <vt:lpstr>How weapons are useful.</vt:lpstr>
      <vt:lpstr>The 92k – jpg.</vt:lpstr>
      <vt:lpstr>The IED and the VBIED bomb.</vt:lpstr>
      <vt:lpstr>The point of Weapons.</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Weapons</dc:title>
  <dc:creator>student</dc:creator>
  <cp:lastModifiedBy>student</cp:lastModifiedBy>
  <cp:revision>16</cp:revision>
  <dcterms:created xsi:type="dcterms:W3CDTF">2010-09-21T18:09:53Z</dcterms:created>
  <dcterms:modified xsi:type="dcterms:W3CDTF">2010-09-24T17:13:17Z</dcterms:modified>
</cp:coreProperties>
</file>